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62" r:id="rId4"/>
    <p:sldId id="263" r:id="rId5"/>
    <p:sldId id="264" r:id="rId6"/>
    <p:sldId id="266" r:id="rId7"/>
    <p:sldId id="267" r:id="rId8"/>
    <p:sldId id="268" r:id="rId9"/>
    <p:sldId id="269" r:id="rId10"/>
    <p:sldId id="270" r:id="rId11"/>
    <p:sldId id="271" r:id="rId12"/>
    <p:sldId id="274" r:id="rId13"/>
    <p:sldId id="27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004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D453F7-E877-457E-90F0-2253BB36BB34}" type="datetimeFigureOut">
              <a:rPr lang="ru-RU" smtClean="0"/>
              <a:pPr/>
              <a:t>11.09.2015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36106D-2346-4098-AC47-08186542C65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36106D-2346-4098-AC47-08186542C652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EA842B7-0863-4A36-A395-075E11E6CDBB}" type="datetimeFigureOut">
              <a:rPr lang="ru-RU" smtClean="0"/>
              <a:pPr/>
              <a:t>11.09.2015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ACE4D40-02FA-415B-BA9D-12F1E57C8D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A842B7-0863-4A36-A395-075E11E6CDBB}" type="datetimeFigureOut">
              <a:rPr lang="ru-RU" smtClean="0"/>
              <a:pPr/>
              <a:t>11.09.2015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CE4D40-02FA-415B-BA9D-12F1E57C8D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A842B7-0863-4A36-A395-075E11E6CDBB}" type="datetimeFigureOut">
              <a:rPr lang="ru-RU" smtClean="0"/>
              <a:pPr/>
              <a:t>11.09.2015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CE4D40-02FA-415B-BA9D-12F1E57C8D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A842B7-0863-4A36-A395-075E11E6CDBB}" type="datetimeFigureOut">
              <a:rPr lang="ru-RU" smtClean="0"/>
              <a:pPr/>
              <a:t>11.09.2015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CE4D40-02FA-415B-BA9D-12F1E57C8DC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A842B7-0863-4A36-A395-075E11E6CDBB}" type="datetimeFigureOut">
              <a:rPr lang="ru-RU" smtClean="0"/>
              <a:pPr/>
              <a:t>11.09.2015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CE4D40-02FA-415B-BA9D-12F1E57C8DC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A842B7-0863-4A36-A395-075E11E6CDBB}" type="datetimeFigureOut">
              <a:rPr lang="ru-RU" smtClean="0"/>
              <a:pPr/>
              <a:t>11.09.2015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CE4D40-02FA-415B-BA9D-12F1E57C8DC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A842B7-0863-4A36-A395-075E11E6CDBB}" type="datetimeFigureOut">
              <a:rPr lang="ru-RU" smtClean="0"/>
              <a:pPr/>
              <a:t>11.09.2015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CE4D40-02FA-415B-BA9D-12F1E57C8D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A842B7-0863-4A36-A395-075E11E6CDBB}" type="datetimeFigureOut">
              <a:rPr lang="ru-RU" smtClean="0"/>
              <a:pPr/>
              <a:t>11.09.2015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CE4D40-02FA-415B-BA9D-12F1E57C8DC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A842B7-0863-4A36-A395-075E11E6CDBB}" type="datetimeFigureOut">
              <a:rPr lang="ru-RU" smtClean="0"/>
              <a:pPr/>
              <a:t>11.09.2015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CE4D40-02FA-415B-BA9D-12F1E57C8D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EA842B7-0863-4A36-A395-075E11E6CDBB}" type="datetimeFigureOut">
              <a:rPr lang="ru-RU" smtClean="0"/>
              <a:pPr/>
              <a:t>11.09.2015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CE4D40-02FA-415B-BA9D-12F1E57C8D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EA842B7-0863-4A36-A395-075E11E6CDBB}" type="datetimeFigureOut">
              <a:rPr lang="ru-RU" smtClean="0"/>
              <a:pPr/>
              <a:t>11.09.2015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ACE4D40-02FA-415B-BA9D-12F1E57C8DC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EA842B7-0863-4A36-A395-075E11E6CDBB}" type="datetimeFigureOut">
              <a:rPr lang="ru-RU" smtClean="0"/>
              <a:pPr/>
              <a:t>11.09.2015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ACE4D40-02FA-415B-BA9D-12F1E57C8DC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День села </a:t>
            </a:r>
            <a:r>
              <a:rPr lang="ru-RU" dirty="0" err="1" smtClean="0"/>
              <a:t>Усть</a:t>
            </a:r>
            <a:r>
              <a:rPr lang="ru-RU" dirty="0" smtClean="0"/>
              <a:t> -Илыч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5214950"/>
            <a:ext cx="8229600" cy="792341"/>
          </a:xfrm>
        </p:spPr>
        <p:txBody>
          <a:bodyPr/>
          <a:lstStyle/>
          <a:p>
            <a:pPr algn="ctr"/>
            <a:r>
              <a:rPr lang="ru-RU" dirty="0" smtClean="0"/>
              <a:t>Выступление хора «Зоренька»</a:t>
            </a:r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9743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D:\Глава поселения\фото\день села\IMG_2758 (Копировать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6762" y="357166"/>
            <a:ext cx="6428509" cy="45720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5572140"/>
            <a:ext cx="8229600" cy="714380"/>
          </a:xfrm>
        </p:spPr>
        <p:txBody>
          <a:bodyPr/>
          <a:lstStyle/>
          <a:p>
            <a:pPr algn="ctr"/>
            <a:r>
              <a:rPr lang="ru-RU" dirty="0" smtClean="0"/>
              <a:t>Выступление хора «</a:t>
            </a:r>
            <a:r>
              <a:rPr lang="ru-RU" dirty="0" err="1" smtClean="0"/>
              <a:t>Ылыдзд</a:t>
            </a:r>
            <a:r>
              <a:rPr lang="en-US" dirty="0" err="1" smtClean="0"/>
              <a:t>i</a:t>
            </a:r>
            <a:r>
              <a:rPr lang="ru-RU" dirty="0" err="1" smtClean="0"/>
              <a:t>нса</a:t>
            </a:r>
            <a:r>
              <a:rPr lang="ru-RU" dirty="0" smtClean="0"/>
              <a:t>  </a:t>
            </a:r>
            <a:r>
              <a:rPr lang="ru-RU" dirty="0" err="1" smtClean="0"/>
              <a:t>аньяс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478634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 descr="D:\Глава поселения\фото\день села\IMG_2747 (Копировать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14290"/>
            <a:ext cx="6357982" cy="49292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5286388"/>
            <a:ext cx="8229600" cy="720903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Вручение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благодарственного письма  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заведующей ФАП с.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–Илыч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4031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D:\Глава поселения\фото\село\IMG_279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642918"/>
            <a:ext cx="7929618" cy="451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5572140"/>
            <a:ext cx="8229600" cy="435151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/>
              <a:t>Праздник завершился ухой и чаепитием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1175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4" descr="D:\Глава поселения\фото\день села\IMG_2880 (Копировать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7" y="428604"/>
            <a:ext cx="6000793" cy="4500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3200" dirty="0" smtClean="0"/>
              <a:t>Программа:</a:t>
            </a:r>
          </a:p>
          <a:p>
            <a:pPr marL="624078" indent="-514350">
              <a:buAutoNum type="arabicPeriod"/>
            </a:pPr>
            <a:r>
              <a:rPr lang="ru-RU" sz="3200" dirty="0" smtClean="0"/>
              <a:t>Крестный ход</a:t>
            </a:r>
          </a:p>
          <a:p>
            <a:pPr marL="624078" indent="-514350">
              <a:buAutoNum type="arabicPeriod"/>
            </a:pPr>
            <a:r>
              <a:rPr lang="ru-RU" sz="3200" dirty="0" smtClean="0"/>
              <a:t>Концерт, чествование </a:t>
            </a:r>
          </a:p>
          <a:p>
            <a:pPr marL="624078" indent="-514350">
              <a:buAutoNum type="arabicPeriod"/>
            </a:pPr>
            <a:r>
              <a:rPr lang="ru-RU" sz="3200" dirty="0" smtClean="0"/>
              <a:t>Уха, чаепитие 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7 июля День села 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7 июля состоялся крестный ход.</a:t>
            </a:r>
            <a:br>
              <a:rPr lang="ru-RU" sz="2800" dirty="0" smtClean="0"/>
            </a:br>
            <a:r>
              <a:rPr lang="ru-RU" sz="2800" dirty="0" smtClean="0"/>
              <a:t> Батюшку Иоанна  местные жители встречали хлебом- солью на берегу реки Илыч </a:t>
            </a:r>
            <a:endParaRPr lang="ru-RU" sz="2800" dirty="0"/>
          </a:p>
        </p:txBody>
      </p:sp>
      <p:pic>
        <p:nvPicPr>
          <p:cNvPr id="1026" name="Picture 2" descr="D:\Глава поселения\фото\07.07.15г. Усть - Илыч\Встреч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2285992"/>
            <a:ext cx="6744552" cy="4429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79730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4429132"/>
            <a:ext cx="8229600" cy="157815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Крестный ход пошел в сторону креста, установленному Иоанну Крестителю. Погода выдалась холодной и сырой. Жителей собралось около 40 человек.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" name="Picture 2" descr="D:\Глава поселения\фото\07.07.15г. Усть - Илыч\шествие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2224" y="500042"/>
            <a:ext cx="6059552" cy="35004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Батюшка Иоанн отслужил молебен у креста </a:t>
            </a:r>
            <a:endParaRPr lang="ru-RU" dirty="0"/>
          </a:p>
        </p:txBody>
      </p:sp>
      <p:pic>
        <p:nvPicPr>
          <p:cNvPr id="3074" name="Picture 2" descr="D:\Глава поселения\фото\07.07.15г. Усть - Илыч\молебен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8" y="1481138"/>
            <a:ext cx="6788943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1338282"/>
          </a:xfrm>
        </p:spPr>
        <p:txBody>
          <a:bodyPr/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После молебна  жители вместе со священнослужителями пили чай с пирогами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D:\Глава поселения\фото\07.07.15г. Усть - Илыч\Чаепитие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1" y="274638"/>
            <a:ext cx="5214974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Праздник прошел 12 июля </a:t>
            </a:r>
            <a:endParaRPr lang="ru-RU" dirty="0"/>
          </a:p>
        </p:txBody>
      </p:sp>
      <p:pic>
        <p:nvPicPr>
          <p:cNvPr id="1026" name="Picture 2" descr="D:\Глава поселения\фото\день села\IMG_2734 (Копировать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481138"/>
            <a:ext cx="6286544" cy="46625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786322"/>
            <a:ext cx="8229600" cy="1220969"/>
          </a:xfrm>
        </p:spPr>
        <p:txBody>
          <a:bodyPr/>
          <a:lstStyle/>
          <a:p>
            <a:r>
              <a:rPr lang="ru-RU" dirty="0" smtClean="0"/>
              <a:t>Жители и гости села собрались на школьном стадионе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44024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D:\Глава поселения\фото\день села\IMG_2715 (Копировать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500042"/>
            <a:ext cx="6643734" cy="39290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57200" y="5143512"/>
            <a:ext cx="4040188" cy="1028688"/>
          </a:xfrm>
        </p:spPr>
        <p:txBody>
          <a:bodyPr/>
          <a:lstStyle/>
          <a:p>
            <a:r>
              <a:rPr lang="ru-RU" dirty="0" smtClean="0"/>
              <a:t>Поздравление Главы сельского поселения 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4645025" y="500042"/>
            <a:ext cx="4041775" cy="4886015"/>
          </a:xfrm>
        </p:spPr>
        <p:txBody>
          <a:bodyPr>
            <a:no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Программа праздника </a:t>
            </a:r>
          </a:p>
          <a:p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Концерт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Чествование лучших людей села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Уха, чаепитие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D:\Глава поселения\фото\день села\IMG_2726 (Копировать)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928670"/>
            <a:ext cx="4040188" cy="41434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101</TotalTime>
  <Words>119</Words>
  <Application>Microsoft Office PowerPoint</Application>
  <PresentationFormat>Экран (4:3)</PresentationFormat>
  <Paragraphs>24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Открытая</vt:lpstr>
      <vt:lpstr>День села Усть -Илыч</vt:lpstr>
      <vt:lpstr>7 июля День села  </vt:lpstr>
      <vt:lpstr>7 июля состоялся крестный ход.  Батюшку Иоанна  местные жители встречали хлебом- солью на берегу реки Илыч </vt:lpstr>
      <vt:lpstr>Слайд 4</vt:lpstr>
      <vt:lpstr>Батюшка Иоанн отслужил молебен у креста </vt:lpstr>
      <vt:lpstr>После молебна  жители вместе со священнослужителями пили чай с пирогами </vt:lpstr>
      <vt:lpstr>Праздник прошел 12 июля 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Администрация СП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села </dc:title>
  <dc:creator>Глава СП</dc:creator>
  <cp:lastModifiedBy>Глава СП</cp:lastModifiedBy>
  <cp:revision>13</cp:revision>
  <dcterms:created xsi:type="dcterms:W3CDTF">2015-07-15T09:15:02Z</dcterms:created>
  <dcterms:modified xsi:type="dcterms:W3CDTF">2015-09-11T12:13:47Z</dcterms:modified>
</cp:coreProperties>
</file>